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22.jpeg" ContentType="image/jpeg"/>
  <Override PartName="/ppt/media/image11.png" ContentType="image/png"/>
  <Override PartName="/ppt/media/image6.png" ContentType="image/png"/>
  <Override PartName="/ppt/media/image10.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4.jpeg" ContentType="image/jpeg"/>
  <Override PartName="/ppt/media/image2.png" ContentType="image/png"/>
  <Override PartName="/ppt/media/image5.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01D01EBC-CD72-4FA5-AA79-150C03CE335C}"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428F9B6-8BA8-4E42-865D-48D17522D99F}"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A1D5FFAF-5EF8-4FE2-A610-D2DA83CF6C96}"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4"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5"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6"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7"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8"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9"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711A8BF-314E-478B-ABF7-F0E42B4F1E49}"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AD5A663-CFFC-480D-82AE-641F41829676}"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25F0C48-33FD-4780-A4BC-9A7C60B2A69A}"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2C748B5-4BB0-45CC-B10E-0EC392FBC74F}"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630B025-FA15-4013-8C8C-787FB7455DA9}"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1E6B434-3E36-4B69-9606-F9143035909C}"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B5F4FAA-15C6-4616-A21B-1629D5202256}"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0"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37FE547-9C25-431E-B45A-D84F851F18A0}"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1A4B1EA-E3A3-44CC-BFCA-AD08C8B7B59B}"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11"/>
          <p:cNvSpPr/>
          <p:nvPr/>
        </p:nvSpPr>
        <p:spPr>
          <a:xfrm>
            <a:off x="0" y="0"/>
            <a:ext cx="9143640" cy="837720"/>
          </a:xfrm>
          <a:prstGeom prst="rect">
            <a:avLst/>
          </a:prstGeom>
          <a:solidFill>
            <a:srgbClr val="ff3300"/>
          </a:solidFill>
          <a:ln w="9525">
            <a:noFill/>
          </a:ln>
        </p:spPr>
        <p:style>
          <a:lnRef idx="0"/>
          <a:fillRef idx="0"/>
          <a:effectRef idx="0"/>
          <a:fontRef idx="minor"/>
        </p:style>
      </p:sp>
      <p:sp>
        <p:nvSpPr>
          <p:cNvPr id="1" name="Rectangle 11"/>
          <p:cNvSpPr/>
          <p:nvPr/>
        </p:nvSpPr>
        <p:spPr>
          <a:xfrm flipV="1">
            <a:off x="0" y="6705000"/>
            <a:ext cx="9143640" cy="197640"/>
          </a:xfrm>
          <a:prstGeom prst="rect">
            <a:avLst/>
          </a:prstGeom>
          <a:solidFill>
            <a:srgbClr val="ff0000"/>
          </a:solidFill>
          <a:ln w="9525">
            <a:noFill/>
          </a:ln>
          <a:scene3d>
            <a:camera prst="orthographicFront"/>
            <a:lightRig dir="t" rig="threePt"/>
          </a:scene3d>
          <a:sp3d/>
        </p:spPr>
        <p:style>
          <a:lnRef idx="0"/>
          <a:fillRef idx="0"/>
          <a:effectRef idx="0"/>
          <a:fontRef idx="minor"/>
        </p:style>
      </p:sp>
      <p:pic>
        <p:nvPicPr>
          <p:cNvPr id="2" name="Picture 10" descr="LOGO.gif"/>
          <p:cNvPicPr/>
          <p:nvPr/>
        </p:nvPicPr>
        <p:blipFill>
          <a:blip r:embed="rId2"/>
          <a:srcRect l="0" t="0" r="0" b="10714"/>
          <a:stretch/>
        </p:blipFill>
        <p:spPr>
          <a:xfrm>
            <a:off x="6553080" y="228600"/>
            <a:ext cx="2057040" cy="634680"/>
          </a:xfrm>
          <a:prstGeom prst="rect">
            <a:avLst/>
          </a:prstGeom>
          <a:ln w="9525">
            <a:noFill/>
          </a:ln>
        </p:spPr>
      </p:pic>
      <p:pic>
        <p:nvPicPr>
          <p:cNvPr id="3" name="Picture 10" descr="LOGO.gif"/>
          <p:cNvPicPr/>
          <p:nvPr/>
        </p:nvPicPr>
        <p:blipFill>
          <a:blip r:embed="rId3"/>
          <a:srcRect l="0" t="0" r="0" b="10714"/>
          <a:stretch/>
        </p:blipFill>
        <p:spPr>
          <a:xfrm>
            <a:off x="6553080" y="228600"/>
            <a:ext cx="2057040" cy="634680"/>
          </a:xfrm>
          <a:prstGeom prst="rect">
            <a:avLst/>
          </a:prstGeom>
          <a:ln w="9525">
            <a:noFill/>
          </a:ln>
        </p:spPr>
      </p:pic>
      <p:grpSp>
        <p:nvGrpSpPr>
          <p:cNvPr id="4" name="Group 7"/>
          <p:cNvGrpSpPr/>
          <p:nvPr/>
        </p:nvGrpSpPr>
        <p:grpSpPr>
          <a:xfrm>
            <a:off x="6146640" y="0"/>
            <a:ext cx="2997000" cy="875880"/>
            <a:chOff x="6146640" y="0"/>
            <a:chExt cx="2997000" cy="875880"/>
          </a:xfrm>
        </p:grpSpPr>
        <p:sp>
          <p:nvSpPr>
            <p:cNvPr id="5" name="Rectangle 11"/>
            <p:cNvSpPr/>
            <p:nvPr/>
          </p:nvSpPr>
          <p:spPr>
            <a:xfrm>
              <a:off x="6146640" y="0"/>
              <a:ext cx="2997000" cy="837720"/>
            </a:xfrm>
            <a:prstGeom prst="rect">
              <a:avLst/>
            </a:prstGeom>
            <a:solidFill>
              <a:srgbClr val="ff3300"/>
            </a:solidFill>
            <a:ln w="9525">
              <a:noFill/>
            </a:ln>
          </p:spPr>
          <p:style>
            <a:lnRef idx="0"/>
            <a:fillRef idx="0"/>
            <a:effectRef idx="0"/>
            <a:fontRef idx="minor"/>
          </p:style>
        </p:sp>
        <p:pic>
          <p:nvPicPr>
            <p:cNvPr id="6" name="Picture 9" descr="LOGO.gif"/>
            <p:cNvPicPr/>
            <p:nvPr/>
          </p:nvPicPr>
          <p:blipFill>
            <a:blip r:embed="rId4"/>
            <a:srcRect l="0" t="0" r="0" b="10714"/>
            <a:stretch/>
          </p:blipFill>
          <p:spPr>
            <a:xfrm>
              <a:off x="6553080" y="228600"/>
              <a:ext cx="2057040" cy="634680"/>
            </a:xfrm>
            <a:prstGeom prst="rect">
              <a:avLst/>
            </a:prstGeom>
            <a:ln w="9525">
              <a:noFill/>
            </a:ln>
          </p:spPr>
        </p:pic>
        <p:sp>
          <p:nvSpPr>
            <p:cNvPr id="7" name="Rectangle 18"/>
            <p:cNvSpPr/>
            <p:nvPr/>
          </p:nvSpPr>
          <p:spPr>
            <a:xfrm>
              <a:off x="6527880" y="190440"/>
              <a:ext cx="2076120" cy="68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8" name="Picture 15" descr="logo.jpg"/>
          <p:cNvPicPr/>
          <p:nvPr/>
        </p:nvPicPr>
        <p:blipFill>
          <a:blip r:embed="rId5"/>
          <a:stretch/>
        </p:blipFill>
        <p:spPr>
          <a:xfrm>
            <a:off x="6553080" y="228600"/>
            <a:ext cx="1920600" cy="609120"/>
          </a:xfrm>
          <a:prstGeom prst="rect">
            <a:avLst/>
          </a:prstGeom>
          <a:ln w="9525">
            <a:noFill/>
          </a:ln>
        </p:spPr>
      </p:pic>
      <p:sp>
        <p:nvSpPr>
          <p:cNvPr id="9" name="PlaceHolder 1"/>
          <p:cNvSpPr>
            <a:spLocks noGrp="1"/>
          </p:cNvSpPr>
          <p:nvPr>
            <p:ph type="dt" idx="1"/>
          </p:nvPr>
        </p:nvSpPr>
        <p:spPr>
          <a:xfrm>
            <a:off x="457200" y="6356520"/>
            <a:ext cx="2133360" cy="364680"/>
          </a:xfrm>
          <a:prstGeom prst="rect">
            <a:avLst/>
          </a:prstGeom>
          <a:noFill/>
          <a:ln w="0">
            <a:noFill/>
          </a:ln>
        </p:spPr>
        <p:txBody>
          <a:bodyPr numCol="1" spcCol="0" anchor="ctr">
            <a:noAutofit/>
          </a:bodyPr>
          <a:lstStyle>
            <a:lvl1pPr>
              <a:lnSpc>
                <a:spcPct val="100000"/>
              </a:lnSpc>
              <a:buNone/>
              <a:defRPr b="1" lang="en-US" sz="1200" spc="-1" strike="noStrike">
                <a:solidFill>
                  <a:srgbClr val="0070c0"/>
                </a:solidFill>
                <a:latin typeface="Times New Roman"/>
              </a:defRPr>
            </a:lvl1pPr>
          </a:lstStyle>
          <a:p>
            <a:pPr>
              <a:lnSpc>
                <a:spcPct val="100000"/>
              </a:lnSpc>
              <a:buNone/>
            </a:pPr>
            <a:r>
              <a:rPr b="1" lang="en-US" sz="1200" spc="-1" strike="noStrike">
                <a:solidFill>
                  <a:srgbClr val="0070c0"/>
                </a:solidFill>
                <a:latin typeface="Times New Roman"/>
              </a:rPr>
              <a:t>&lt;date/time&gt;</a:t>
            </a:r>
            <a:endParaRPr b="0" lang="en-IN" sz="1200" spc="-1" strike="noStrike">
              <a:latin typeface="Times New Roman"/>
            </a:endParaRPr>
          </a:p>
        </p:txBody>
      </p:sp>
      <p:sp>
        <p:nvSpPr>
          <p:cNvPr id="10" name="PlaceHolder 2"/>
          <p:cNvSpPr>
            <a:spLocks noGrp="1"/>
          </p:cNvSpPr>
          <p:nvPr>
            <p:ph type="ftr" idx="2"/>
          </p:nvPr>
        </p:nvSpPr>
        <p:spPr>
          <a:xfrm>
            <a:off x="3124080" y="6356520"/>
            <a:ext cx="2895120" cy="364680"/>
          </a:xfrm>
          <a:prstGeom prst="rect">
            <a:avLst/>
          </a:prstGeom>
          <a:noFill/>
          <a:ln w="0">
            <a:noFill/>
          </a:ln>
        </p:spPr>
        <p:txBody>
          <a:bodyPr numCol="1" spcCol="0"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11" name="PlaceHolder 3"/>
          <p:cNvSpPr>
            <a:spLocks noGrp="1"/>
          </p:cNvSpPr>
          <p:nvPr>
            <p:ph type="sldNum" idx="3"/>
          </p:nvPr>
        </p:nvSpPr>
        <p:spPr>
          <a:xfrm>
            <a:off x="6553080" y="6356520"/>
            <a:ext cx="2133360" cy="364680"/>
          </a:xfrm>
          <a:prstGeom prst="rect">
            <a:avLst/>
          </a:prstGeom>
          <a:noFill/>
          <a:ln w="0">
            <a:noFill/>
          </a:ln>
        </p:spPr>
        <p:txBody>
          <a:bodyPr numCol="1" spcCol="0" anchor="ctr">
            <a:noAutofit/>
          </a:bodyPr>
          <a:lstStyle>
            <a:lvl1pPr algn="r">
              <a:lnSpc>
                <a:spcPct val="100000"/>
              </a:lnSpc>
              <a:buNone/>
              <a:defRPr b="1" lang="en-US" sz="1200" spc="-1" strike="noStrike">
                <a:solidFill>
                  <a:srgbClr val="0070c0"/>
                </a:solidFill>
                <a:latin typeface="Times New Roman"/>
              </a:defRPr>
            </a:lvl1pPr>
          </a:lstStyle>
          <a:p>
            <a:pPr algn="r">
              <a:lnSpc>
                <a:spcPct val="100000"/>
              </a:lnSpc>
              <a:buNone/>
            </a:pPr>
            <a:fld id="{A02C06A9-888E-4EC9-B01C-0582F48F0F97}" type="slidenum">
              <a:rPr b="1" lang="en-US" sz="1200" spc="-1" strike="noStrike">
                <a:solidFill>
                  <a:srgbClr val="0070c0"/>
                </a:solidFill>
                <a:latin typeface="Times New Roman"/>
              </a:rPr>
              <a:t>&lt;number&gt;</a:t>
            </a:fld>
            <a:endParaRPr b="0" lang="en-IN" sz="1200" spc="-1" strike="noStrike">
              <a:latin typeface="Times New Roman"/>
            </a:endParaRPr>
          </a:p>
        </p:txBody>
      </p:sp>
      <p:sp>
        <p:nvSpPr>
          <p:cNvPr id="12"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3"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TextBox 3"/>
          <p:cNvSpPr/>
          <p:nvPr/>
        </p:nvSpPr>
        <p:spPr>
          <a:xfrm>
            <a:off x="1043640" y="1628640"/>
            <a:ext cx="662436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3600" spc="-1" strike="noStrike">
                <a:solidFill>
                  <a:srgbClr val="ff0000"/>
                </a:solidFill>
                <a:latin typeface="Arial Black"/>
              </a:rPr>
              <a:t>Front End Engineering-I Project</a:t>
            </a:r>
            <a:endParaRPr b="0" lang="en-IN" sz="3600" spc="-1" strike="noStrike">
              <a:latin typeface="Arial"/>
            </a:endParaRPr>
          </a:p>
        </p:txBody>
      </p:sp>
      <p:sp>
        <p:nvSpPr>
          <p:cNvPr id="51" name="TextBox 5"/>
          <p:cNvSpPr/>
          <p:nvPr/>
        </p:nvSpPr>
        <p:spPr>
          <a:xfrm>
            <a:off x="2195640" y="2853000"/>
            <a:ext cx="5112360" cy="1859400"/>
          </a:xfrm>
          <a:prstGeom prst="rect">
            <a:avLst/>
          </a:prstGeom>
          <a:solidFill>
            <a:schemeClr val="accent6">
              <a:lumMod val="60000"/>
              <a:lumOff val="40000"/>
            </a:schemeClr>
          </a:solidFill>
          <a:ln w="0">
            <a:noFill/>
          </a:ln>
        </p:spPr>
        <p:style>
          <a:lnRef idx="0"/>
          <a:fillRef idx="0"/>
          <a:effectRef idx="0"/>
          <a:fontRef idx="minor"/>
        </p:style>
        <p:txBody>
          <a:bodyPr anchor="t">
            <a:spAutoFit/>
          </a:bodyPr>
          <a:p>
            <a:pPr>
              <a:lnSpc>
                <a:spcPct val="100000"/>
              </a:lnSpc>
              <a:buNone/>
            </a:pPr>
            <a:r>
              <a:rPr b="0" lang="en-US" sz="2000" spc="-1" strike="noStrike">
                <a:solidFill>
                  <a:srgbClr val="000000"/>
                </a:solidFill>
                <a:latin typeface="Times New Roman"/>
              </a:rPr>
              <a:t>Team Details:</a:t>
            </a:r>
            <a:endParaRPr b="0" lang="en-IN" sz="2000" spc="-1" strike="noStrike">
              <a:latin typeface="Arial"/>
            </a:endParaRPr>
          </a:p>
          <a:p>
            <a:pPr>
              <a:lnSpc>
                <a:spcPct val="100000"/>
              </a:lnSpc>
              <a:buNone/>
            </a:pPr>
            <a:r>
              <a:rPr b="0" lang="en-US" sz="2000" spc="-1" strike="noStrike">
                <a:solidFill>
                  <a:srgbClr val="000000"/>
                </a:solidFill>
                <a:latin typeface="Times New Roman"/>
                <a:ea typeface="Calibri"/>
              </a:rPr>
              <a:t>1. ARYAN BANSAL (2310990303)</a:t>
            </a:r>
            <a:endParaRPr b="0" lang="en-IN" sz="2000" spc="-1" strike="noStrike">
              <a:latin typeface="Arial"/>
            </a:endParaRPr>
          </a:p>
          <a:p>
            <a:pPr>
              <a:lnSpc>
                <a:spcPct val="100000"/>
              </a:lnSpc>
              <a:buNone/>
            </a:pPr>
            <a:r>
              <a:rPr b="0" lang="en-US" sz="2000" spc="-1" strike="noStrike">
                <a:solidFill>
                  <a:srgbClr val="000000"/>
                </a:solidFill>
                <a:latin typeface="Times New Roman"/>
                <a:ea typeface="Calibri"/>
              </a:rPr>
              <a:t>2. ARYAN DHIMAN (2310990302)</a:t>
            </a:r>
            <a:endParaRPr b="0" lang="en-IN" sz="2000" spc="-1" strike="noStrike">
              <a:latin typeface="Arial"/>
            </a:endParaRPr>
          </a:p>
          <a:p>
            <a:pPr>
              <a:lnSpc>
                <a:spcPct val="100000"/>
              </a:lnSpc>
              <a:buNone/>
            </a:pPr>
            <a:endParaRPr b="0" lang="en-IN" sz="1800" spc="-1" strike="noStrike">
              <a:latin typeface="Arial"/>
            </a:endParaRPr>
          </a:p>
          <a:p>
            <a:pPr>
              <a:lnSpc>
                <a:spcPct val="100000"/>
              </a:lnSpc>
              <a:buNone/>
            </a:pPr>
            <a:endParaRPr b="0" lang="en-IN" sz="1800" spc="-1" strike="noStrike">
              <a:latin typeface="Arial"/>
            </a:endParaRPr>
          </a:p>
          <a:p>
            <a:pPr>
              <a:lnSpc>
                <a:spcPct val="100000"/>
              </a:lnSpc>
              <a:buNone/>
            </a:pPr>
            <a:r>
              <a:rPr b="0" lang="en-US" sz="2000" spc="-1" strike="noStrike">
                <a:solidFill>
                  <a:srgbClr val="000000"/>
                </a:solidFill>
                <a:latin typeface="Times New Roman"/>
                <a:ea typeface="Calibri"/>
              </a:rPr>
              <a:t>Faculty Coordinator: Dr. Niharika Thakur</a:t>
            </a:r>
            <a:endParaRPr b="0" lang="en-IN" sz="2000" spc="-1" strike="noStrike">
              <a:latin typeface="Arial"/>
            </a:endParaRPr>
          </a:p>
        </p:txBody>
      </p:sp>
      <p:sp>
        <p:nvSpPr>
          <p:cNvPr id="52" name="TextBox 8"/>
          <p:cNvSpPr/>
          <p:nvPr/>
        </p:nvSpPr>
        <p:spPr>
          <a:xfrm>
            <a:off x="1206000" y="5661360"/>
            <a:ext cx="6909480" cy="6994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000" spc="-1" strike="noStrike">
                <a:solidFill>
                  <a:srgbClr val="ff0000"/>
                </a:solidFill>
                <a:latin typeface="Times New Roman"/>
              </a:rPr>
              <a:t>Chitkara University Institute of Engineering and Technology, </a:t>
            </a:r>
            <a:endParaRPr b="0" lang="en-IN" sz="2000" spc="-1" strike="noStrike">
              <a:latin typeface="Arial"/>
            </a:endParaRPr>
          </a:p>
          <a:p>
            <a:pPr algn="ctr">
              <a:lnSpc>
                <a:spcPct val="100000"/>
              </a:lnSpc>
              <a:buNone/>
            </a:pPr>
            <a:r>
              <a:rPr b="1" lang="en-US" sz="2000" spc="-1" strike="noStrike">
                <a:solidFill>
                  <a:srgbClr val="ff0000"/>
                </a:solidFill>
                <a:latin typeface="Times New Roman"/>
              </a:rPr>
              <a:t>Chitkara University, Punjab</a:t>
            </a:r>
            <a:endParaRPr b="0" lang="en-IN" sz="2000" spc="-1" strike="noStrike">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Project Highlights</a:t>
            </a:r>
            <a:endParaRPr b="0" lang="en-IN" sz="3200" spc="-1" strike="noStrike">
              <a:latin typeface="Arial"/>
            </a:endParaRPr>
          </a:p>
        </p:txBody>
      </p:sp>
      <p:sp>
        <p:nvSpPr>
          <p:cNvPr id="79" name="Rectangle 2"/>
          <p:cNvSpPr/>
          <p:nvPr/>
        </p:nvSpPr>
        <p:spPr>
          <a:xfrm>
            <a:off x="395640" y="1196640"/>
            <a:ext cx="8136720" cy="2040840"/>
          </a:xfrm>
          <a:prstGeom prst="rect">
            <a:avLst/>
          </a:prstGeom>
          <a:noFill/>
          <a:ln w="0">
            <a:noFill/>
          </a:ln>
        </p:spPr>
        <p:style>
          <a:lnRef idx="0"/>
          <a:fillRef idx="0"/>
          <a:effectRef idx="0"/>
          <a:fontRef idx="minor"/>
        </p:style>
        <p:txBody>
          <a:bodyPr anchor="t">
            <a:spAutoFit/>
          </a:bodyPr>
          <a:p>
            <a:pPr marL="514440" indent="-514440">
              <a:lnSpc>
                <a:spcPct val="100000"/>
              </a:lnSpc>
              <a:buClr>
                <a:srgbClr val="000000"/>
              </a:buClr>
              <a:buFont typeface="Arial"/>
              <a:buChar char="•"/>
            </a:pPr>
            <a:r>
              <a:rPr b="0" lang="en-US" sz="3200" spc="-1" strike="noStrike">
                <a:solidFill>
                  <a:srgbClr val="000000"/>
                </a:solidFill>
                <a:latin typeface="Times New Roman"/>
              </a:rPr>
              <a:t>Next is the projects corner which displays all my projects with their description and a link that takes you to their website. I have also used hover effects.</a:t>
            </a:r>
            <a:endParaRPr b="0" lang="en-IN" sz="3200" spc="-1" strike="noStrike">
              <a:latin typeface="Arial"/>
            </a:endParaRPr>
          </a:p>
        </p:txBody>
      </p:sp>
      <p:pic>
        <p:nvPicPr>
          <p:cNvPr id="80" name="Picture 3" descr="A screenshot of a website&#10;&#10;Description automatically generated"/>
          <p:cNvPicPr/>
          <p:nvPr/>
        </p:nvPicPr>
        <p:blipFill>
          <a:blip r:embed="rId1"/>
          <a:stretch/>
        </p:blipFill>
        <p:spPr>
          <a:xfrm>
            <a:off x="221040" y="3925440"/>
            <a:ext cx="4251240" cy="2154600"/>
          </a:xfrm>
          <a:prstGeom prst="rect">
            <a:avLst/>
          </a:prstGeom>
          <a:ln w="0">
            <a:noFill/>
          </a:ln>
        </p:spPr>
      </p:pic>
      <p:pic>
        <p:nvPicPr>
          <p:cNvPr id="81" name="Picture 4" descr="A screenshot of a computer code&#10;&#10;Description automatically generated"/>
          <p:cNvPicPr/>
          <p:nvPr/>
        </p:nvPicPr>
        <p:blipFill>
          <a:blip r:embed="rId2"/>
          <a:srcRect l="46" t="0" r="19852" b="-453"/>
          <a:stretch/>
        </p:blipFill>
        <p:spPr>
          <a:xfrm>
            <a:off x="4673520" y="3926880"/>
            <a:ext cx="4249440" cy="2151720"/>
          </a:xfrm>
          <a:prstGeom prst="rect">
            <a:avLst/>
          </a:prstGeom>
          <a:ln w="0">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Project Highlights</a:t>
            </a:r>
            <a:endParaRPr b="0" lang="en-IN" sz="3200" spc="-1" strike="noStrike">
              <a:latin typeface="Arial"/>
            </a:endParaRPr>
          </a:p>
        </p:txBody>
      </p:sp>
      <p:sp>
        <p:nvSpPr>
          <p:cNvPr id="83" name="Rectangle 2"/>
          <p:cNvSpPr/>
          <p:nvPr/>
        </p:nvSpPr>
        <p:spPr>
          <a:xfrm>
            <a:off x="395640" y="1196640"/>
            <a:ext cx="8136720" cy="2040840"/>
          </a:xfrm>
          <a:prstGeom prst="rect">
            <a:avLst/>
          </a:prstGeom>
          <a:noFill/>
          <a:ln w="0">
            <a:noFill/>
          </a:ln>
        </p:spPr>
        <p:style>
          <a:lnRef idx="0"/>
          <a:fillRef idx="0"/>
          <a:effectRef idx="0"/>
          <a:fontRef idx="minor"/>
        </p:style>
        <p:txBody>
          <a:bodyPr anchor="t">
            <a:spAutoFit/>
          </a:bodyPr>
          <a:p>
            <a:pPr marL="514440" indent="-514440">
              <a:lnSpc>
                <a:spcPct val="100000"/>
              </a:lnSpc>
              <a:buClr>
                <a:srgbClr val="000000"/>
              </a:buClr>
              <a:buFont typeface="Arial"/>
              <a:buChar char="•"/>
            </a:pPr>
            <a:r>
              <a:rPr b="0" lang="en-US" sz="3200" spc="-1" strike="noStrike">
                <a:solidFill>
                  <a:srgbClr val="000000"/>
                </a:solidFill>
                <a:latin typeface="Times New Roman"/>
              </a:rPr>
              <a:t>The last section is the Contact Me section which have my email linked to the button, making it easy for any recruiter to contact. And my name at the bottom.</a:t>
            </a:r>
            <a:endParaRPr b="0" lang="en-IN" sz="3200" spc="-1" strike="noStrike">
              <a:latin typeface="Arial"/>
            </a:endParaRPr>
          </a:p>
        </p:txBody>
      </p:sp>
      <p:pic>
        <p:nvPicPr>
          <p:cNvPr id="84" name="Picture 4" descr="A screenshot of a computer&#10;&#10;Description automatically generated"/>
          <p:cNvPicPr/>
          <p:nvPr/>
        </p:nvPicPr>
        <p:blipFill>
          <a:blip r:embed="rId1"/>
          <a:stretch/>
        </p:blipFill>
        <p:spPr>
          <a:xfrm>
            <a:off x="164880" y="3915360"/>
            <a:ext cx="4410360" cy="2212200"/>
          </a:xfrm>
          <a:prstGeom prst="rect">
            <a:avLst/>
          </a:prstGeom>
          <a:ln w="0">
            <a:noFill/>
          </a:ln>
        </p:spPr>
      </p:pic>
      <p:pic>
        <p:nvPicPr>
          <p:cNvPr id="85" name="Picture 3" descr="A screenshot of a computer code&#10;&#10;Description automatically generated"/>
          <p:cNvPicPr/>
          <p:nvPr/>
        </p:nvPicPr>
        <p:blipFill>
          <a:blip r:embed="rId2"/>
          <a:stretch/>
        </p:blipFill>
        <p:spPr>
          <a:xfrm>
            <a:off x="4755600" y="4082400"/>
            <a:ext cx="4232520" cy="1878120"/>
          </a:xfrm>
          <a:prstGeom prst="rect">
            <a:avLst/>
          </a:prstGeom>
          <a:ln w="0">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Box 1"/>
          <p:cNvSpPr/>
          <p:nvPr/>
        </p:nvSpPr>
        <p:spPr>
          <a:xfrm>
            <a:off x="467640" y="260640"/>
            <a:ext cx="5400360" cy="578520"/>
          </a:xfrm>
          <a:prstGeom prst="rect">
            <a:avLst/>
          </a:prstGeom>
          <a:noFill/>
          <a:ln w="0">
            <a:noFill/>
          </a:ln>
        </p:spPr>
        <p:style>
          <a:lnRef idx="0"/>
          <a:fillRef idx="0"/>
          <a:effectRef idx="0"/>
          <a:fontRef idx="minor"/>
        </p:style>
        <p:txBody>
          <a:bodyPr anchor="t">
            <a:spAutoFit/>
          </a:bodyPr>
          <a:p>
            <a:pPr>
              <a:lnSpc>
                <a:spcPct val="100000"/>
              </a:lnSpc>
              <a:buNone/>
            </a:pPr>
            <a:r>
              <a:rPr b="0" lang="en-US" sz="3200" spc="-1" strike="noStrike">
                <a:solidFill>
                  <a:srgbClr val="000000"/>
                </a:solidFill>
                <a:latin typeface="Times New Roman"/>
              </a:rPr>
              <a:t>Bonus Feature</a:t>
            </a:r>
            <a:endParaRPr b="0" lang="en-IN" sz="3200" spc="-1" strike="noStrike">
              <a:latin typeface="Arial"/>
            </a:endParaRPr>
          </a:p>
        </p:txBody>
      </p:sp>
      <p:sp>
        <p:nvSpPr>
          <p:cNvPr id="87" name="Rectangle 2"/>
          <p:cNvSpPr/>
          <p:nvPr/>
        </p:nvSpPr>
        <p:spPr>
          <a:xfrm>
            <a:off x="395640" y="1196640"/>
            <a:ext cx="3358440" cy="4965480"/>
          </a:xfrm>
          <a:prstGeom prst="rect">
            <a:avLst/>
          </a:prstGeom>
          <a:noFill/>
          <a:ln w="0">
            <a:noFill/>
          </a:ln>
        </p:spPr>
        <p:style>
          <a:lnRef idx="0"/>
          <a:fillRef idx="0"/>
          <a:effectRef idx="0"/>
          <a:fontRef idx="minor"/>
        </p:style>
        <p:txBody>
          <a:bodyPr anchor="t">
            <a:spAutoFit/>
          </a:bodyPr>
          <a:p>
            <a:pPr indent="-21600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The website I have made is super responsive, we have taken consideration of all screen sizes and included hamburger icon using JS, for mobile screens.</a:t>
            </a:r>
            <a:endParaRPr b="0" lang="en-IN" sz="3200" spc="-1" strike="noStrike">
              <a:latin typeface="Arial"/>
            </a:endParaRPr>
          </a:p>
        </p:txBody>
      </p:sp>
      <p:pic>
        <p:nvPicPr>
          <p:cNvPr id="88" name="Picture 3" descr="A screenshot of a web developer&#10;&#10;Description automatically generated"/>
          <p:cNvPicPr/>
          <p:nvPr/>
        </p:nvPicPr>
        <p:blipFill>
          <a:blip r:embed="rId1"/>
          <a:stretch/>
        </p:blipFill>
        <p:spPr>
          <a:xfrm>
            <a:off x="4540320" y="1279080"/>
            <a:ext cx="4176360" cy="4861800"/>
          </a:xfrm>
          <a:prstGeom prst="rect">
            <a:avLst/>
          </a:prstGeom>
          <a:ln w="0">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Box 1"/>
          <p:cNvSpPr/>
          <p:nvPr/>
        </p:nvSpPr>
        <p:spPr>
          <a:xfrm>
            <a:off x="467640" y="260640"/>
            <a:ext cx="5400360" cy="578520"/>
          </a:xfrm>
          <a:prstGeom prst="rect">
            <a:avLst/>
          </a:prstGeom>
          <a:noFill/>
          <a:ln w="0">
            <a:noFill/>
          </a:ln>
        </p:spPr>
        <p:style>
          <a:lnRef idx="0"/>
          <a:fillRef idx="0"/>
          <a:effectRef idx="0"/>
          <a:fontRef idx="minor"/>
        </p:style>
        <p:txBody>
          <a:bodyPr anchor="t">
            <a:spAutoFit/>
          </a:bodyPr>
          <a:p>
            <a:pPr>
              <a:lnSpc>
                <a:spcPct val="100000"/>
              </a:lnSpc>
              <a:buNone/>
            </a:pPr>
            <a:r>
              <a:rPr b="0" lang="en-US" sz="3200" spc="-1" strike="noStrike">
                <a:solidFill>
                  <a:srgbClr val="000000"/>
                </a:solidFill>
                <a:latin typeface="Times New Roman"/>
              </a:rPr>
              <a:t>Bonus Feature</a:t>
            </a:r>
            <a:endParaRPr b="0" lang="en-IN" sz="3200" spc="-1" strike="noStrike">
              <a:latin typeface="Arial"/>
            </a:endParaRPr>
          </a:p>
        </p:txBody>
      </p:sp>
      <p:sp>
        <p:nvSpPr>
          <p:cNvPr id="90" name="Rectangle 2"/>
          <p:cNvSpPr/>
          <p:nvPr/>
        </p:nvSpPr>
        <p:spPr>
          <a:xfrm>
            <a:off x="395640" y="1196640"/>
            <a:ext cx="8239680" cy="2040840"/>
          </a:xfrm>
          <a:prstGeom prst="rect">
            <a:avLst/>
          </a:prstGeom>
          <a:noFill/>
          <a:ln w="0">
            <a:noFill/>
          </a:ln>
        </p:spPr>
        <p:style>
          <a:lnRef idx="0"/>
          <a:fillRef idx="0"/>
          <a:effectRef idx="0"/>
          <a:fontRef idx="minor"/>
        </p:style>
        <p:txBody>
          <a:bodyPr anchor="t">
            <a:spAutoFit/>
          </a:bodyPr>
          <a:p>
            <a:pPr indent="-21600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I have included a lazy loading that will load images only when the screen scrolls to them, improving website efficiency and also affects SEO.</a:t>
            </a:r>
            <a:endParaRPr b="0" lang="en-IN" sz="3200" spc="-1" strike="noStrike">
              <a:latin typeface="Arial"/>
            </a:endParaRPr>
          </a:p>
        </p:txBody>
      </p:sp>
      <p:pic>
        <p:nvPicPr>
          <p:cNvPr id="91" name="Picture 4" descr="A screenshot of a computer&#10;&#10;Description automatically generated"/>
          <p:cNvPicPr/>
          <p:nvPr/>
        </p:nvPicPr>
        <p:blipFill>
          <a:blip r:embed="rId1"/>
          <a:stretch/>
        </p:blipFill>
        <p:spPr>
          <a:xfrm>
            <a:off x="1111320" y="3430080"/>
            <a:ext cx="2742840" cy="3126240"/>
          </a:xfrm>
          <a:prstGeom prst="rect">
            <a:avLst/>
          </a:prstGeom>
          <a:ln w="0">
            <a:noFill/>
          </a:ln>
        </p:spPr>
      </p:pic>
      <p:pic>
        <p:nvPicPr>
          <p:cNvPr id="92" name="Picture 5" descr="A screenshot of a computer&#10;&#10;Description automatically generated"/>
          <p:cNvPicPr/>
          <p:nvPr/>
        </p:nvPicPr>
        <p:blipFill>
          <a:blip r:embed="rId2"/>
          <a:stretch/>
        </p:blipFill>
        <p:spPr>
          <a:xfrm>
            <a:off x="5364720" y="3428640"/>
            <a:ext cx="2742840" cy="3129840"/>
          </a:xfrm>
          <a:prstGeom prst="rect">
            <a:avLst/>
          </a:prstGeom>
          <a:ln w="0">
            <a:noFill/>
          </a:ln>
        </p:spPr>
      </p:pic>
      <p:pic>
        <p:nvPicPr>
          <p:cNvPr id="93" name="Graphic 6" descr="Line arrow: Straight with solid fill"/>
          <p:cNvPicPr/>
          <p:nvPr/>
        </p:nvPicPr>
        <p:blipFill>
          <a:blip r:embed="rId3"/>
          <a:stretch/>
        </p:blipFill>
        <p:spPr>
          <a:xfrm flipH="1">
            <a:off x="4143240" y="4452120"/>
            <a:ext cx="914040" cy="914040"/>
          </a:xfrm>
          <a:prstGeom prst="rect">
            <a:avLst/>
          </a:prstGeom>
          <a:ln w="0">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Conclusion</a:t>
            </a:r>
            <a:endParaRPr b="0" lang="en-IN" sz="3200" spc="-1" strike="noStrike">
              <a:latin typeface="Arial"/>
            </a:endParaRPr>
          </a:p>
        </p:txBody>
      </p:sp>
      <p:sp>
        <p:nvSpPr>
          <p:cNvPr id="95" name="Rectangle 2"/>
          <p:cNvSpPr/>
          <p:nvPr/>
        </p:nvSpPr>
        <p:spPr>
          <a:xfrm>
            <a:off x="395640" y="1196640"/>
            <a:ext cx="8136720" cy="4478040"/>
          </a:xfrm>
          <a:prstGeom prst="rect">
            <a:avLst/>
          </a:prstGeom>
          <a:noFill/>
          <a:ln w="0">
            <a:noFill/>
          </a:ln>
        </p:spPr>
        <p:style>
          <a:lnRef idx="0"/>
          <a:fillRef idx="0"/>
          <a:effectRef idx="0"/>
          <a:fontRef idx="minor"/>
        </p:style>
        <p:txBody>
          <a:bodyPr anchor="t">
            <a:spAutoFit/>
          </a:bodyPr>
          <a:p>
            <a:pPr>
              <a:lnSpc>
                <a:spcPct val="100000"/>
              </a:lnSpc>
              <a:buNone/>
            </a:pPr>
            <a:r>
              <a:rPr b="0" lang="en-US" sz="3200" spc="-1" strike="noStrike">
                <a:solidFill>
                  <a:srgbClr val="000000"/>
                </a:solidFill>
                <a:latin typeface="Times New Roman"/>
                <a:ea typeface="Calibri"/>
              </a:rPr>
              <a:t>We took this project as a challenge and made everything through hit and try, we used online resources for needed tags, which enhanced our problem solving skills. The project will also help us in our real placement as this format can be used for our own real portfolio.</a:t>
            </a:r>
            <a:endParaRPr b="0" lang="en-IN" sz="3200" spc="-1" strike="noStrike">
              <a:latin typeface="Arial"/>
            </a:endParaRPr>
          </a:p>
          <a:p>
            <a:pPr>
              <a:lnSpc>
                <a:spcPct val="100000"/>
              </a:lnSpc>
              <a:buNone/>
            </a:pPr>
            <a:r>
              <a:rPr b="0" lang="en-US" sz="3200" spc="-1" strike="noStrike">
                <a:solidFill>
                  <a:srgbClr val="000000"/>
                </a:solidFill>
                <a:latin typeface="Times New Roman"/>
                <a:ea typeface="Calibri"/>
              </a:rPr>
              <a:t>It also enhanced our understanding of how to efficiently work as a team and create beautiful designs. </a:t>
            </a:r>
            <a:endParaRPr b="0" lang="en-IN" sz="3200" spc="-1" strike="noStrike">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References/Links used</a:t>
            </a:r>
            <a:endParaRPr b="0" lang="en-IN" sz="3200" spc="-1" strike="noStrike">
              <a:latin typeface="Arial"/>
            </a:endParaRPr>
          </a:p>
        </p:txBody>
      </p:sp>
      <p:sp>
        <p:nvSpPr>
          <p:cNvPr id="97" name="Rectangle 2"/>
          <p:cNvSpPr/>
          <p:nvPr/>
        </p:nvSpPr>
        <p:spPr>
          <a:xfrm>
            <a:off x="395640" y="1196640"/>
            <a:ext cx="8136720" cy="3990600"/>
          </a:xfrm>
          <a:prstGeom prst="rect">
            <a:avLst/>
          </a:prstGeom>
          <a:noFill/>
          <a:ln w="0">
            <a:noFill/>
          </a:ln>
        </p:spPr>
        <p:style>
          <a:lnRef idx="0"/>
          <a:fillRef idx="0"/>
          <a:effectRef idx="0"/>
          <a:fontRef idx="minor"/>
        </p:style>
        <p:txBody>
          <a:bodyPr anchor="t">
            <a:spAutoFit/>
          </a:bodyPr>
          <a:p>
            <a:pPr indent="-216000">
              <a:lnSpc>
                <a:spcPct val="100000"/>
              </a:lnSpc>
              <a:buClr>
                <a:srgbClr val="000000"/>
              </a:buClr>
              <a:buFont typeface="Arial"/>
              <a:buChar char="•"/>
            </a:pPr>
            <a:r>
              <a:rPr b="0" lang="en-US" sz="3200" spc="-1" strike="noStrike">
                <a:solidFill>
                  <a:srgbClr val="000000"/>
                </a:solidFill>
                <a:latin typeface="Times New Roman"/>
                <a:ea typeface="Calibri"/>
              </a:rPr>
              <a:t> </a:t>
            </a:r>
            <a:r>
              <a:rPr b="0" lang="en-US" sz="3200" spc="-1" strike="noStrike">
                <a:solidFill>
                  <a:srgbClr val="000000"/>
                </a:solidFill>
                <a:latin typeface="Times New Roman"/>
                <a:ea typeface="Calibri"/>
              </a:rPr>
              <a:t>https://css-tricks.com/</a:t>
            </a:r>
            <a:endParaRPr b="0" lang="en-IN" sz="3200" spc="-1" strike="noStrike">
              <a:latin typeface="Arial"/>
            </a:endParaRPr>
          </a:p>
          <a:p>
            <a:pPr indent="-216000">
              <a:lnSpc>
                <a:spcPct val="100000"/>
              </a:lnSpc>
              <a:buClr>
                <a:srgbClr val="000000"/>
              </a:buClr>
              <a:buFont typeface="Arial"/>
              <a:buChar char="•"/>
            </a:pPr>
            <a:r>
              <a:rPr b="0" lang="en-US" sz="3200" spc="-1" strike="noStrike">
                <a:solidFill>
                  <a:srgbClr val="000000"/>
                </a:solidFill>
                <a:latin typeface="Times New Roman"/>
                <a:ea typeface="Calibri"/>
              </a:rPr>
              <a:t> </a:t>
            </a:r>
            <a:r>
              <a:rPr b="0" lang="en-US" sz="3200" spc="-1" strike="noStrike">
                <a:solidFill>
                  <a:srgbClr val="000000"/>
                </a:solidFill>
                <a:latin typeface="Times New Roman"/>
                <a:ea typeface="Calibri"/>
              </a:rPr>
              <a:t>https://tailwindcss.com/docs/customizing-colors</a:t>
            </a:r>
            <a:endParaRPr b="0" lang="en-IN" sz="3200" spc="-1" strike="noStrike">
              <a:latin typeface="Arial"/>
            </a:endParaRPr>
          </a:p>
          <a:p>
            <a:pPr indent="-216000">
              <a:lnSpc>
                <a:spcPct val="100000"/>
              </a:lnSpc>
              <a:buClr>
                <a:srgbClr val="000000"/>
              </a:buClr>
              <a:buFont typeface="Arial"/>
              <a:buChar char="•"/>
            </a:pPr>
            <a:r>
              <a:rPr b="0" lang="en-US" sz="3200" spc="-1" strike="noStrike">
                <a:solidFill>
                  <a:srgbClr val="000000"/>
                </a:solidFill>
                <a:latin typeface="Times New Roman"/>
                <a:ea typeface="Calibri"/>
              </a:rPr>
              <a:t> </a:t>
            </a:r>
            <a:r>
              <a:rPr b="0" lang="en-US" sz="3200" spc="-1" strike="noStrike">
                <a:solidFill>
                  <a:srgbClr val="000000"/>
                </a:solidFill>
                <a:latin typeface="Times New Roman"/>
                <a:ea typeface="Calibri"/>
              </a:rPr>
              <a:t>https://api.fontshare.com/v2/css?f[]=general-sans@500,600,400,700&amp;display=swap</a:t>
            </a:r>
            <a:endParaRPr b="0" lang="en-IN" sz="3200" spc="-1" strike="noStrike">
              <a:latin typeface="Arial"/>
            </a:endParaRPr>
          </a:p>
          <a:p>
            <a:pPr indent="-216000">
              <a:lnSpc>
                <a:spcPct val="100000"/>
              </a:lnSpc>
              <a:buClr>
                <a:srgbClr val="000000"/>
              </a:buClr>
              <a:buFont typeface="Arial"/>
              <a:buChar char="•"/>
            </a:pPr>
            <a:r>
              <a:rPr b="0" lang="en-US" sz="3200" spc="-1" strike="noStrike">
                <a:solidFill>
                  <a:srgbClr val="000000"/>
                </a:solidFill>
                <a:latin typeface="Times New Roman"/>
                <a:ea typeface="Calibri"/>
              </a:rPr>
              <a:t> </a:t>
            </a:r>
            <a:r>
              <a:rPr b="0" lang="en-US" sz="3200" spc="-1" strike="noStrike">
                <a:solidFill>
                  <a:srgbClr val="000000"/>
                </a:solidFill>
                <a:latin typeface="Times New Roman"/>
                <a:ea typeface="Calibri"/>
              </a:rPr>
              <a:t>https://www.w3.org/2000/svg</a:t>
            </a:r>
            <a:endParaRPr b="0" lang="en-IN" sz="3200" spc="-1" strike="noStrike">
              <a:latin typeface="Arial"/>
            </a:endParaRPr>
          </a:p>
          <a:p>
            <a:pPr indent="-216000">
              <a:lnSpc>
                <a:spcPct val="100000"/>
              </a:lnSpc>
              <a:buClr>
                <a:srgbClr val="000000"/>
              </a:buClr>
              <a:buFont typeface="Arial"/>
              <a:buChar char="•"/>
            </a:pPr>
            <a:r>
              <a:rPr b="0" lang="en-US" sz="3200" spc="-1" strike="noStrike">
                <a:solidFill>
                  <a:srgbClr val="000000"/>
                </a:solidFill>
                <a:latin typeface="Times New Roman"/>
                <a:ea typeface="Calibri"/>
              </a:rPr>
              <a:t> </a:t>
            </a:r>
            <a:r>
              <a:rPr b="0" lang="en-US" sz="3200" spc="-1" strike="noStrike">
                <a:solidFill>
                  <a:srgbClr val="000000"/>
                </a:solidFill>
                <a:latin typeface="Times New Roman"/>
                <a:ea typeface="Calibri"/>
              </a:rPr>
              <a:t>https://fakeimg.pl/1200x1600</a:t>
            </a:r>
            <a:endParaRPr b="0" lang="en-IN" sz="3200" spc="-1" strike="noStrike">
              <a:latin typeface="Arial"/>
            </a:endParaRPr>
          </a:p>
          <a:p>
            <a:pPr>
              <a:lnSpc>
                <a:spcPct val="100000"/>
              </a:lnSpc>
              <a:buNone/>
            </a:pPr>
            <a:endParaRPr b="0" lang="en-IN" sz="3200" spc="-1" strike="noStrike">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AutoShape 4"/>
          <p:cNvSpPr/>
          <p:nvPr/>
        </p:nvSpPr>
        <p:spPr>
          <a:xfrm>
            <a:off x="155520" y="-144360"/>
            <a:ext cx="304560" cy="304560"/>
          </a:xfrm>
          <a:prstGeom prst="rect">
            <a:avLst/>
          </a:prstGeom>
          <a:noFill/>
          <a:ln w="0">
            <a:noFill/>
          </a:ln>
        </p:spPr>
        <p:style>
          <a:lnRef idx="0"/>
          <a:fillRef idx="0"/>
          <a:effectRef idx="0"/>
          <a:fontRef idx="minor"/>
        </p:style>
      </p:sp>
      <p:sp>
        <p:nvSpPr>
          <p:cNvPr id="99" name="AutoShape 6"/>
          <p:cNvSpPr/>
          <p:nvPr/>
        </p:nvSpPr>
        <p:spPr>
          <a:xfrm>
            <a:off x="155520" y="-144360"/>
            <a:ext cx="304560" cy="304560"/>
          </a:xfrm>
          <a:prstGeom prst="rect">
            <a:avLst/>
          </a:prstGeom>
          <a:noFill/>
          <a:ln w="0">
            <a:noFill/>
          </a:ln>
        </p:spPr>
        <p:style>
          <a:lnRef idx="0"/>
          <a:fillRef idx="0"/>
          <a:effectRef idx="0"/>
          <a:fontRef idx="minor"/>
        </p:style>
      </p:sp>
      <p:sp>
        <p:nvSpPr>
          <p:cNvPr id="100" name="AutoShape 8"/>
          <p:cNvSpPr/>
          <p:nvPr/>
        </p:nvSpPr>
        <p:spPr>
          <a:xfrm>
            <a:off x="155520" y="-144360"/>
            <a:ext cx="304560" cy="304560"/>
          </a:xfrm>
          <a:prstGeom prst="rect">
            <a:avLst/>
          </a:prstGeom>
          <a:noFill/>
          <a:ln w="0">
            <a:noFill/>
          </a:ln>
        </p:spPr>
        <p:style>
          <a:lnRef idx="0"/>
          <a:fillRef idx="0"/>
          <a:effectRef idx="0"/>
          <a:fontRef idx="minor"/>
        </p:style>
      </p:sp>
      <p:pic>
        <p:nvPicPr>
          <p:cNvPr id="101" name="Picture 10" descr="Thank you cards Images | Free Vectors, Stock Photos &amp; PSD"/>
          <p:cNvPicPr/>
          <p:nvPr/>
        </p:nvPicPr>
        <p:blipFill>
          <a:blip r:embed="rId1"/>
          <a:stretch/>
        </p:blipFill>
        <p:spPr>
          <a:xfrm>
            <a:off x="0" y="857160"/>
            <a:ext cx="9143640" cy="5786280"/>
          </a:xfrm>
          <a:prstGeom prst="rect">
            <a:avLst/>
          </a:prstGeom>
          <a:ln w="0">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Times New Roman"/>
              </a:rPr>
              <a:t>Table of Contents</a:t>
            </a:r>
            <a:endParaRPr b="0" lang="en-IN" sz="3200" spc="-1" strike="noStrike">
              <a:latin typeface="Arial"/>
            </a:endParaRPr>
          </a:p>
        </p:txBody>
      </p:sp>
      <p:sp>
        <p:nvSpPr>
          <p:cNvPr id="54" name="TextBox 2"/>
          <p:cNvSpPr/>
          <p:nvPr/>
        </p:nvSpPr>
        <p:spPr>
          <a:xfrm>
            <a:off x="323640" y="980640"/>
            <a:ext cx="6912360" cy="4357080"/>
          </a:xfrm>
          <a:prstGeom prst="rect">
            <a:avLst/>
          </a:prstGeom>
          <a:noFill/>
          <a:ln w="0">
            <a:noFill/>
          </a:ln>
        </p:spPr>
        <p:style>
          <a:lnRef idx="0"/>
          <a:fillRef idx="0"/>
          <a:effectRef idx="0"/>
          <a:fontRef idx="minor"/>
        </p:style>
        <p:txBody>
          <a:bodyPr anchor="t">
            <a:spAutoFit/>
          </a:bodyPr>
          <a:p>
            <a:pPr indent="-216000">
              <a:lnSpc>
                <a:spcPct val="100000"/>
              </a:lnSpc>
              <a:buClr>
                <a:srgbClr val="000000"/>
              </a:buClr>
              <a:buFont typeface="Arial"/>
              <a:buChar char="•"/>
            </a:pPr>
            <a:r>
              <a:rPr b="0" lang="en-US" sz="2800" spc="-1" strike="noStrike">
                <a:solidFill>
                  <a:srgbClr val="000000"/>
                </a:solidFill>
                <a:latin typeface="Times New Roman"/>
              </a:rPr>
              <a:t>Introduction</a:t>
            </a:r>
            <a:endParaRPr b="0" lang="en-IN" sz="2800" spc="-1" strike="noStrike">
              <a:latin typeface="Arial"/>
            </a:endParaRPr>
          </a:p>
          <a:p>
            <a:pPr indent="-216000">
              <a:lnSpc>
                <a:spcPct val="100000"/>
              </a:lnSpc>
              <a:buClr>
                <a:srgbClr val="000000"/>
              </a:buClr>
              <a:buFont typeface="Arial"/>
              <a:buChar char="•"/>
            </a:pPr>
            <a:r>
              <a:rPr b="0" lang="en-US" sz="2800" spc="-1" strike="noStrike">
                <a:solidFill>
                  <a:srgbClr val="000000"/>
                </a:solidFill>
                <a:latin typeface="Times New Roman"/>
              </a:rPr>
              <a:t>Problem Statement</a:t>
            </a:r>
            <a:endParaRPr b="0" lang="en-IN" sz="2800" spc="-1" strike="noStrike">
              <a:latin typeface="Arial"/>
            </a:endParaRPr>
          </a:p>
          <a:p>
            <a:pPr indent="-216000">
              <a:lnSpc>
                <a:spcPct val="100000"/>
              </a:lnSpc>
              <a:buClr>
                <a:srgbClr val="000000"/>
              </a:buClr>
              <a:buFont typeface="Arial"/>
              <a:buChar char="•"/>
            </a:pPr>
            <a:r>
              <a:rPr b="0" lang="en-US" sz="2800" spc="-1" strike="noStrike">
                <a:solidFill>
                  <a:srgbClr val="000000"/>
                </a:solidFill>
                <a:latin typeface="Times New Roman"/>
              </a:rPr>
              <a:t>Technical Details</a:t>
            </a:r>
            <a:endParaRPr b="0" lang="en-IN" sz="2800" spc="-1" strike="noStrike">
              <a:latin typeface="Arial"/>
            </a:endParaRPr>
          </a:p>
          <a:p>
            <a:pPr indent="-216000">
              <a:lnSpc>
                <a:spcPct val="100000"/>
              </a:lnSpc>
              <a:buClr>
                <a:srgbClr val="000000"/>
              </a:buClr>
              <a:buFont typeface="Arial"/>
              <a:buChar char="•"/>
            </a:pPr>
            <a:r>
              <a:rPr b="0" lang="en-US" sz="2800" spc="-1" strike="noStrike">
                <a:solidFill>
                  <a:srgbClr val="000000"/>
                </a:solidFill>
                <a:latin typeface="Times New Roman"/>
              </a:rPr>
              <a:t>Key Features </a:t>
            </a:r>
            <a:endParaRPr b="0" lang="en-IN" sz="2800" spc="-1" strike="noStrike">
              <a:latin typeface="Arial"/>
            </a:endParaRPr>
          </a:p>
          <a:p>
            <a:pPr indent="-216000">
              <a:lnSpc>
                <a:spcPct val="100000"/>
              </a:lnSpc>
              <a:buClr>
                <a:srgbClr val="000000"/>
              </a:buClr>
              <a:buFont typeface="Arial"/>
              <a:buChar char="•"/>
            </a:pPr>
            <a:r>
              <a:rPr b="0" lang="en-US" sz="2800" spc="-1" strike="noStrike">
                <a:solidFill>
                  <a:srgbClr val="000000"/>
                </a:solidFill>
                <a:latin typeface="Times New Roman"/>
              </a:rPr>
              <a:t>Project Highlights</a:t>
            </a:r>
            <a:endParaRPr b="0" lang="en-IN" sz="2800" spc="-1" strike="noStrike">
              <a:latin typeface="Arial"/>
            </a:endParaRPr>
          </a:p>
          <a:p>
            <a:pPr indent="-216000">
              <a:lnSpc>
                <a:spcPct val="100000"/>
              </a:lnSpc>
              <a:buClr>
                <a:srgbClr val="000000"/>
              </a:buClr>
              <a:buFont typeface="Arial"/>
              <a:buChar char="•"/>
            </a:pPr>
            <a:r>
              <a:rPr b="0" lang="en-US" sz="2800" spc="-1" strike="noStrike">
                <a:solidFill>
                  <a:srgbClr val="000000"/>
                </a:solidFill>
                <a:latin typeface="Times New Roman"/>
              </a:rPr>
              <a:t>Bonus Feature</a:t>
            </a:r>
            <a:endParaRPr b="0" lang="en-IN" sz="2800" spc="-1" strike="noStrike">
              <a:latin typeface="Arial"/>
            </a:endParaRPr>
          </a:p>
          <a:p>
            <a:pPr indent="-216000">
              <a:lnSpc>
                <a:spcPct val="100000"/>
              </a:lnSpc>
              <a:buClr>
                <a:srgbClr val="000000"/>
              </a:buClr>
              <a:buFont typeface="Arial"/>
              <a:buChar char="•"/>
            </a:pPr>
            <a:r>
              <a:rPr b="0" lang="en-US" sz="2800" spc="-1" strike="noStrike">
                <a:solidFill>
                  <a:srgbClr val="000000"/>
                </a:solidFill>
                <a:latin typeface="Times New Roman"/>
              </a:rPr>
              <a:t>Conclusion</a:t>
            </a:r>
            <a:endParaRPr b="0" lang="en-IN" sz="2800" spc="-1" strike="noStrike">
              <a:latin typeface="Arial"/>
            </a:endParaRPr>
          </a:p>
          <a:p>
            <a:pPr indent="-216000">
              <a:lnSpc>
                <a:spcPct val="100000"/>
              </a:lnSpc>
              <a:buClr>
                <a:srgbClr val="000000"/>
              </a:buClr>
              <a:buFont typeface="Arial"/>
              <a:buChar char="•"/>
            </a:pPr>
            <a:r>
              <a:rPr b="0" lang="en-US" sz="2800" spc="-1" strike="noStrike">
                <a:solidFill>
                  <a:srgbClr val="000000"/>
                </a:solidFill>
                <a:latin typeface="Times New Roman"/>
              </a:rPr>
              <a:t>References/Links used</a:t>
            </a:r>
            <a:endParaRPr b="0" lang="en-IN" sz="2800" spc="-1" strike="noStrike">
              <a:latin typeface="Arial"/>
            </a:endParaRPr>
          </a:p>
          <a:p>
            <a:pPr>
              <a:lnSpc>
                <a:spcPct val="100000"/>
              </a:lnSpc>
              <a:buNone/>
            </a:pPr>
            <a:endParaRPr b="0" lang="en-IN" sz="2800" spc="-1" strike="noStrike">
              <a:latin typeface="Arial"/>
            </a:endParaRPr>
          </a:p>
          <a:p>
            <a:pPr>
              <a:lnSpc>
                <a:spcPct val="100000"/>
              </a:lnSpc>
              <a:buNone/>
            </a:pPr>
            <a:endParaRPr b="0" lang="en-IN" sz="28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Introduction</a:t>
            </a:r>
            <a:endParaRPr b="0" lang="en-IN" sz="3200" spc="-1" strike="noStrike">
              <a:latin typeface="Arial"/>
            </a:endParaRPr>
          </a:p>
        </p:txBody>
      </p:sp>
      <p:sp>
        <p:nvSpPr>
          <p:cNvPr id="56" name="Rectangle 2"/>
          <p:cNvSpPr/>
          <p:nvPr/>
        </p:nvSpPr>
        <p:spPr>
          <a:xfrm>
            <a:off x="395640" y="1196640"/>
            <a:ext cx="8136720" cy="3397320"/>
          </a:xfrm>
          <a:prstGeom prst="rect">
            <a:avLst/>
          </a:prstGeom>
          <a:noFill/>
          <a:ln w="0">
            <a:noFill/>
          </a:ln>
        </p:spPr>
        <p:style>
          <a:lnRef idx="0"/>
          <a:fillRef idx="0"/>
          <a:effectRef idx="0"/>
          <a:fontRef idx="minor"/>
        </p:style>
        <p:txBody>
          <a:bodyPr anchor="t">
            <a:spAutoFit/>
          </a:bodyPr>
          <a:p>
            <a:pPr>
              <a:lnSpc>
                <a:spcPct val="100000"/>
              </a:lnSpc>
              <a:buNone/>
            </a:pPr>
            <a:r>
              <a:rPr b="0" lang="en-US" sz="3100" spc="-1" strike="noStrike">
                <a:solidFill>
                  <a:srgbClr val="000000"/>
                </a:solidFill>
                <a:latin typeface="Times New Roman"/>
                <a:ea typeface="Calibri"/>
              </a:rPr>
              <a:t>TITLE: BUILD YOUR OWN PORTFOLIO SITE</a:t>
            </a:r>
            <a:endParaRPr b="0" lang="en-IN" sz="3100" spc="-1" strike="noStrike">
              <a:latin typeface="Arial"/>
            </a:endParaRPr>
          </a:p>
          <a:p>
            <a:pPr>
              <a:lnSpc>
                <a:spcPct val="100000"/>
              </a:lnSpc>
              <a:buNone/>
            </a:pPr>
            <a:endParaRPr b="0" lang="en-IN" sz="3100" spc="-1" strike="noStrike">
              <a:latin typeface="Arial"/>
            </a:endParaRPr>
          </a:p>
          <a:p>
            <a:pPr>
              <a:lnSpc>
                <a:spcPct val="100000"/>
              </a:lnSpc>
              <a:buNone/>
            </a:pPr>
            <a:r>
              <a:rPr b="0" lang="en-US" sz="3100" spc="-1" strike="noStrike">
                <a:solidFill>
                  <a:srgbClr val="000000"/>
                </a:solidFill>
                <a:latin typeface="Times New Roman"/>
                <a:ea typeface="Calibri"/>
              </a:rPr>
              <a:t>TEAM: 1. Aryan Bansal (2310990303)</a:t>
            </a:r>
            <a:endParaRPr b="0" lang="en-IN" sz="3100" spc="-1" strike="noStrike">
              <a:latin typeface="Arial"/>
            </a:endParaRPr>
          </a:p>
          <a:p>
            <a:pPr>
              <a:lnSpc>
                <a:spcPct val="100000"/>
              </a:lnSpc>
              <a:buNone/>
            </a:pPr>
            <a:r>
              <a:rPr b="0" lang="en-US" sz="3100" spc="-1" strike="noStrike">
                <a:solidFill>
                  <a:srgbClr val="000000"/>
                </a:solidFill>
                <a:latin typeface="Times New Roman"/>
                <a:ea typeface="Calibri"/>
              </a:rPr>
              <a:t>        </a:t>
            </a:r>
            <a:r>
              <a:rPr b="0" lang="en-US" sz="3100" spc="-1" strike="noStrike">
                <a:solidFill>
                  <a:srgbClr val="000000"/>
                </a:solidFill>
                <a:latin typeface="Times New Roman"/>
                <a:ea typeface="Calibri"/>
              </a:rPr>
              <a:t>2. Aryan Dhiman (2310990302)</a:t>
            </a:r>
            <a:endParaRPr b="0" lang="en-IN" sz="3100" spc="-1" strike="noStrike">
              <a:latin typeface="Arial"/>
            </a:endParaRPr>
          </a:p>
          <a:p>
            <a:pPr>
              <a:lnSpc>
                <a:spcPct val="100000"/>
              </a:lnSpc>
              <a:buNone/>
            </a:pPr>
            <a:endParaRPr b="0" lang="en-IN" sz="3100" spc="-1" strike="noStrike">
              <a:latin typeface="Arial"/>
            </a:endParaRPr>
          </a:p>
          <a:p>
            <a:pPr>
              <a:lnSpc>
                <a:spcPct val="100000"/>
              </a:lnSpc>
              <a:buNone/>
            </a:pPr>
            <a:r>
              <a:rPr b="0" lang="en-US" sz="3100" spc="-1" strike="noStrike">
                <a:solidFill>
                  <a:srgbClr val="000000"/>
                </a:solidFill>
                <a:latin typeface="Times New Roman"/>
                <a:ea typeface="Calibri"/>
              </a:rPr>
              <a:t>OVERVIEW: This project aims to create a fully responsive portfolio for the job.</a:t>
            </a:r>
            <a:endParaRPr b="0" lang="en-IN" sz="3100" spc="-1" strike="noStrike">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Problem Statement</a:t>
            </a:r>
            <a:endParaRPr b="0" lang="en-IN" sz="3200" spc="-1" strike="noStrike">
              <a:latin typeface="Arial"/>
            </a:endParaRPr>
          </a:p>
        </p:txBody>
      </p:sp>
      <p:sp>
        <p:nvSpPr>
          <p:cNvPr id="58" name="Rectangle 2"/>
          <p:cNvSpPr/>
          <p:nvPr/>
        </p:nvSpPr>
        <p:spPr>
          <a:xfrm>
            <a:off x="395640" y="1196640"/>
            <a:ext cx="8136720" cy="3015720"/>
          </a:xfrm>
          <a:prstGeom prst="rect">
            <a:avLst/>
          </a:prstGeom>
          <a:noFill/>
          <a:ln w="0">
            <a:noFill/>
          </a:ln>
        </p:spPr>
        <p:style>
          <a:lnRef idx="0"/>
          <a:fillRef idx="0"/>
          <a:effectRef idx="0"/>
          <a:fontRef idx="minor"/>
        </p:style>
        <p:txBody>
          <a:bodyPr anchor="t">
            <a:spAutoFit/>
          </a:bodyPr>
          <a:p>
            <a:pPr>
              <a:lnSpc>
                <a:spcPct val="100000"/>
              </a:lnSpc>
              <a:buNone/>
            </a:pPr>
            <a:r>
              <a:rPr b="0" lang="en-US" sz="3200" spc="-1" strike="noStrike">
                <a:solidFill>
                  <a:srgbClr val="000000"/>
                </a:solidFill>
                <a:latin typeface="Times New Roman"/>
                <a:ea typeface="Calibri"/>
              </a:rPr>
              <a:t>Problem: A student of Chitkara University is applying for a job, he wants to make a portfolio website for all his learnings and achievements. For this he is using HTML, CSS &amp; JS and created an aesthetic website to achieve his dream job.</a:t>
            </a:r>
            <a:endParaRPr b="0" lang="en-IN" sz="3200" spc="-1" strike="noStrike">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Technical Details</a:t>
            </a:r>
            <a:endParaRPr b="0" lang="en-IN" sz="3200" spc="-1" strike="noStrike">
              <a:latin typeface="Arial"/>
            </a:endParaRPr>
          </a:p>
        </p:txBody>
      </p:sp>
      <p:sp>
        <p:nvSpPr>
          <p:cNvPr id="60" name="Rectangle 2"/>
          <p:cNvSpPr/>
          <p:nvPr/>
        </p:nvSpPr>
        <p:spPr>
          <a:xfrm>
            <a:off x="395640" y="1196640"/>
            <a:ext cx="8136720" cy="3869640"/>
          </a:xfrm>
          <a:prstGeom prst="rect">
            <a:avLst/>
          </a:prstGeom>
          <a:noFill/>
          <a:ln w="0">
            <a:noFill/>
          </a:ln>
        </p:spPr>
        <p:style>
          <a:lnRef idx="0"/>
          <a:fillRef idx="0"/>
          <a:effectRef idx="0"/>
          <a:fontRef idx="minor"/>
        </p:style>
        <p:txBody>
          <a:bodyPr anchor="t">
            <a:spAutoFit/>
          </a:bodyPr>
          <a:p>
            <a:pPr>
              <a:lnSpc>
                <a:spcPct val="100000"/>
              </a:lnSpc>
              <a:buNone/>
            </a:pPr>
            <a:r>
              <a:rPr b="0" lang="en-US" sz="3100" spc="-1" strike="noStrike">
                <a:solidFill>
                  <a:srgbClr val="000000"/>
                </a:solidFill>
                <a:latin typeface="Times New Roman"/>
                <a:ea typeface="Calibri"/>
              </a:rPr>
              <a:t>In this project, I have utilized a wide range of HTML tags and attributes, alongside CSS, to enhance the overall functionality and aesthetics.</a:t>
            </a:r>
            <a:endParaRPr b="0" lang="en-IN" sz="3100" spc="-1" strike="noStrike">
              <a:latin typeface="Arial"/>
            </a:endParaRPr>
          </a:p>
          <a:p>
            <a:pPr>
              <a:lnSpc>
                <a:spcPct val="100000"/>
              </a:lnSpc>
              <a:buNone/>
            </a:pPr>
            <a:r>
              <a:rPr b="0" lang="en-US" sz="3100" spc="-1" strike="noStrike">
                <a:solidFill>
                  <a:srgbClr val="000000"/>
                </a:solidFill>
                <a:latin typeface="Times New Roman"/>
                <a:ea typeface="Calibri"/>
              </a:rPr>
              <a:t>I have also added a touch of JavaScript.</a:t>
            </a:r>
            <a:endParaRPr b="0" lang="en-IN" sz="3100" spc="-1" strike="noStrike">
              <a:latin typeface="Arial"/>
            </a:endParaRPr>
          </a:p>
          <a:p>
            <a:pPr>
              <a:lnSpc>
                <a:spcPct val="100000"/>
              </a:lnSpc>
              <a:buNone/>
            </a:pPr>
            <a:r>
              <a:rPr b="0" lang="en-US" sz="3100" spc="-1" strike="noStrike">
                <a:solidFill>
                  <a:srgbClr val="000000"/>
                </a:solidFill>
                <a:latin typeface="Times New Roman"/>
                <a:ea typeface="Calibri"/>
              </a:rPr>
              <a:t>I have included media queries in a way that the page looks charming in all screen sizes.</a:t>
            </a:r>
            <a:endParaRPr b="0" lang="en-IN" sz="3100" spc="-1" strike="noStrike">
              <a:latin typeface="Arial"/>
            </a:endParaRPr>
          </a:p>
          <a:p>
            <a:pPr>
              <a:lnSpc>
                <a:spcPct val="100000"/>
              </a:lnSpc>
              <a:buNone/>
            </a:pPr>
            <a:r>
              <a:rPr b="0" lang="en-US" sz="3100" spc="-1" strike="noStrike">
                <a:solidFill>
                  <a:srgbClr val="000000"/>
                </a:solidFill>
                <a:latin typeface="Times New Roman"/>
                <a:ea typeface="Calibri"/>
              </a:rPr>
              <a:t>The colors I have used are from Tailwind CSS docs, and are pleasing to the eyes.</a:t>
            </a:r>
            <a:endParaRPr b="0" lang="en-IN" sz="3100" spc="-1" strike="noStrike">
              <a:latin typeface="Arial"/>
            </a:endParaRPr>
          </a:p>
        </p:txBody>
      </p:sp>
      <p:pic>
        <p:nvPicPr>
          <p:cNvPr id="61" name="Picture 3" descr="A screen shot of a computer&#10;&#10;Description automatically generated"/>
          <p:cNvPicPr/>
          <p:nvPr/>
        </p:nvPicPr>
        <p:blipFill>
          <a:blip r:embed="rId1"/>
          <a:stretch/>
        </p:blipFill>
        <p:spPr>
          <a:xfrm>
            <a:off x="2029320" y="5097960"/>
            <a:ext cx="4569840" cy="1402560"/>
          </a:xfrm>
          <a:prstGeom prst="rect">
            <a:avLst/>
          </a:prstGeom>
          <a:ln w="0">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Key Features</a:t>
            </a:r>
            <a:endParaRPr b="0" lang="en-IN" sz="3200" spc="-1" strike="noStrike">
              <a:latin typeface="Arial"/>
            </a:endParaRPr>
          </a:p>
        </p:txBody>
      </p:sp>
      <p:sp>
        <p:nvSpPr>
          <p:cNvPr id="63" name="Rectangle 2"/>
          <p:cNvSpPr/>
          <p:nvPr/>
        </p:nvSpPr>
        <p:spPr>
          <a:xfrm>
            <a:off x="395640" y="1196640"/>
            <a:ext cx="8136720" cy="2925000"/>
          </a:xfrm>
          <a:prstGeom prst="rect">
            <a:avLst/>
          </a:prstGeom>
          <a:noFill/>
          <a:ln w="0">
            <a:noFill/>
          </a:ln>
        </p:spPr>
        <p:style>
          <a:lnRef idx="0"/>
          <a:fillRef idx="0"/>
          <a:effectRef idx="0"/>
          <a:fontRef idx="minor"/>
        </p:style>
        <p:txBody>
          <a:bodyPr anchor="t">
            <a:spAutoFit/>
          </a:bodyPr>
          <a:p>
            <a:pPr marL="457200" indent="-457200">
              <a:lnSpc>
                <a:spcPct val="100000"/>
              </a:lnSpc>
              <a:buClr>
                <a:srgbClr val="000000"/>
              </a:buClr>
              <a:buFont typeface="Arial"/>
              <a:buChar char="•"/>
            </a:pPr>
            <a:r>
              <a:rPr b="0" lang="en-US" sz="3100" spc="-1" strike="noStrike">
                <a:solidFill>
                  <a:srgbClr val="000000"/>
                </a:solidFill>
                <a:latin typeface="Times New Roman"/>
              </a:rPr>
              <a:t>I have made this using Vite framework, making it easy to build and run the developer view.</a:t>
            </a:r>
            <a:endParaRPr b="0" lang="en-IN" sz="3100" spc="-1" strike="noStrike">
              <a:latin typeface="Arial"/>
            </a:endParaRPr>
          </a:p>
          <a:p>
            <a:pPr marL="457200" indent="-457200">
              <a:lnSpc>
                <a:spcPct val="100000"/>
              </a:lnSpc>
              <a:buClr>
                <a:srgbClr val="000000"/>
              </a:buClr>
              <a:buFont typeface="Arial"/>
              <a:buChar char="•"/>
            </a:pPr>
            <a:r>
              <a:rPr b="0" lang="en-US" sz="3100" spc="-1" strike="noStrike">
                <a:solidFill>
                  <a:srgbClr val="000000"/>
                </a:solidFill>
                <a:latin typeface="Times New Roman"/>
              </a:rPr>
              <a:t>All the necessary sections required in a portfolio are added.</a:t>
            </a:r>
            <a:endParaRPr b="0" lang="en-IN" sz="3100" spc="-1" strike="noStrike">
              <a:latin typeface="Arial"/>
            </a:endParaRPr>
          </a:p>
          <a:p>
            <a:pPr marL="457200" indent="-457200">
              <a:lnSpc>
                <a:spcPct val="100000"/>
              </a:lnSpc>
              <a:buClr>
                <a:srgbClr val="000000"/>
              </a:buClr>
              <a:buFont typeface="Arial"/>
              <a:buChar char="•"/>
            </a:pPr>
            <a:r>
              <a:rPr b="0" lang="en-US" sz="3100" spc="-1" strike="noStrike">
                <a:solidFill>
                  <a:srgbClr val="000000"/>
                </a:solidFill>
                <a:latin typeface="Times New Roman"/>
              </a:rPr>
              <a:t>Having both dark and light mode for people with preference.</a:t>
            </a:r>
            <a:endParaRPr b="0" lang="en-IN" sz="3100" spc="-1" strike="noStrike">
              <a:latin typeface="Arial"/>
            </a:endParaRPr>
          </a:p>
        </p:txBody>
      </p:sp>
      <p:pic>
        <p:nvPicPr>
          <p:cNvPr id="64" name="Picture 3" descr="A screenshot of a person&amp;#39;s face&#10;&#10;Description automatically generated"/>
          <p:cNvPicPr/>
          <p:nvPr/>
        </p:nvPicPr>
        <p:blipFill>
          <a:blip r:embed="rId1"/>
          <a:stretch/>
        </p:blipFill>
        <p:spPr>
          <a:xfrm>
            <a:off x="324000" y="4328280"/>
            <a:ext cx="4251240" cy="2145240"/>
          </a:xfrm>
          <a:prstGeom prst="rect">
            <a:avLst/>
          </a:prstGeom>
          <a:ln w="0">
            <a:noFill/>
          </a:ln>
        </p:spPr>
      </p:pic>
      <p:pic>
        <p:nvPicPr>
          <p:cNvPr id="65" name="Picture 4" descr="A person&amp;#39;s face on a white background&#10;&#10;Description automatically generated"/>
          <p:cNvPicPr/>
          <p:nvPr/>
        </p:nvPicPr>
        <p:blipFill>
          <a:blip r:embed="rId2"/>
          <a:stretch/>
        </p:blipFill>
        <p:spPr>
          <a:xfrm>
            <a:off x="4568400" y="4326120"/>
            <a:ext cx="4251240" cy="2149560"/>
          </a:xfrm>
          <a:prstGeom prst="rect">
            <a:avLst/>
          </a:prstGeom>
          <a:ln w="0">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Project Highlights</a:t>
            </a:r>
            <a:endParaRPr b="0" lang="en-IN" sz="3200" spc="-1" strike="noStrike">
              <a:latin typeface="Arial"/>
            </a:endParaRPr>
          </a:p>
        </p:txBody>
      </p:sp>
      <p:sp>
        <p:nvSpPr>
          <p:cNvPr id="67" name="Rectangle 2"/>
          <p:cNvSpPr/>
          <p:nvPr/>
        </p:nvSpPr>
        <p:spPr>
          <a:xfrm>
            <a:off x="395640" y="1196640"/>
            <a:ext cx="8136720" cy="2040840"/>
          </a:xfrm>
          <a:prstGeom prst="rect">
            <a:avLst/>
          </a:prstGeom>
          <a:noFill/>
          <a:ln w="0">
            <a:noFill/>
          </a:ln>
        </p:spPr>
        <p:style>
          <a:lnRef idx="0"/>
          <a:fillRef idx="0"/>
          <a:effectRef idx="0"/>
          <a:fontRef idx="minor"/>
        </p:style>
        <p:txBody>
          <a:bodyPr anchor="t">
            <a:spAutoFit/>
          </a:bodyPr>
          <a:p>
            <a:pPr marL="514440" indent="-514440">
              <a:lnSpc>
                <a:spcPct val="100000"/>
              </a:lnSpc>
              <a:buClr>
                <a:srgbClr val="000000"/>
              </a:buClr>
              <a:buFont typeface="Arial"/>
              <a:buChar char="•"/>
            </a:pPr>
            <a:r>
              <a:rPr b="0" lang="en-US" sz="3200" spc="-1" strike="noStrike">
                <a:solidFill>
                  <a:srgbClr val="000000"/>
                </a:solidFill>
                <a:latin typeface="Times New Roman"/>
              </a:rPr>
              <a:t>The home page have a header with all necessary button and then a quick introduction to my quick details.</a:t>
            </a:r>
            <a:endParaRPr b="0" lang="en-IN" sz="3200" spc="-1" strike="noStrike">
              <a:latin typeface="Arial"/>
            </a:endParaRPr>
          </a:p>
          <a:p>
            <a:pPr marL="514440" indent="-514440">
              <a:lnSpc>
                <a:spcPct val="100000"/>
              </a:lnSpc>
              <a:buClr>
                <a:srgbClr val="000000"/>
              </a:buClr>
              <a:buFont typeface="Arial"/>
              <a:buChar char="•"/>
            </a:pPr>
            <a:r>
              <a:rPr b="0" lang="en-US" sz="3200" spc="-1" strike="noStrike">
                <a:solidFill>
                  <a:srgbClr val="000000"/>
                </a:solidFill>
                <a:latin typeface="Times New Roman"/>
              </a:rPr>
              <a:t>I have highlighted things in different colors.</a:t>
            </a:r>
            <a:endParaRPr b="0" lang="en-IN" sz="3200" spc="-1" strike="noStrike">
              <a:latin typeface="Arial"/>
            </a:endParaRPr>
          </a:p>
        </p:txBody>
      </p:sp>
      <p:pic>
        <p:nvPicPr>
          <p:cNvPr id="68" name="Picture 5" descr="A screenshot of a computer&#10;&#10;Description automatically generated"/>
          <p:cNvPicPr/>
          <p:nvPr/>
        </p:nvPicPr>
        <p:blipFill>
          <a:blip r:embed="rId1"/>
          <a:stretch/>
        </p:blipFill>
        <p:spPr>
          <a:xfrm>
            <a:off x="192960" y="4046040"/>
            <a:ext cx="4447800" cy="2251080"/>
          </a:xfrm>
          <a:prstGeom prst="rect">
            <a:avLst/>
          </a:prstGeom>
          <a:ln w="0">
            <a:noFill/>
          </a:ln>
        </p:spPr>
      </p:pic>
      <p:pic>
        <p:nvPicPr>
          <p:cNvPr id="69" name="Picture 4" descr="A screenshot of a computer code&#10;&#10;Description automatically generated"/>
          <p:cNvPicPr/>
          <p:nvPr/>
        </p:nvPicPr>
        <p:blipFill>
          <a:blip r:embed="rId2"/>
          <a:srcRect l="0" t="0" r="43878" b="-1308"/>
          <a:stretch/>
        </p:blipFill>
        <p:spPr>
          <a:xfrm>
            <a:off x="4736880" y="4445280"/>
            <a:ext cx="4165560" cy="1440720"/>
          </a:xfrm>
          <a:prstGeom prst="rect">
            <a:avLst/>
          </a:prstGeom>
          <a:ln w="0">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Project Highlights</a:t>
            </a:r>
            <a:endParaRPr b="0" lang="en-IN" sz="3200" spc="-1" strike="noStrike">
              <a:latin typeface="Arial"/>
            </a:endParaRPr>
          </a:p>
        </p:txBody>
      </p:sp>
      <p:sp>
        <p:nvSpPr>
          <p:cNvPr id="71" name="Rectangle 2"/>
          <p:cNvSpPr/>
          <p:nvPr/>
        </p:nvSpPr>
        <p:spPr>
          <a:xfrm>
            <a:off x="395640" y="1196640"/>
            <a:ext cx="8136720" cy="1553400"/>
          </a:xfrm>
          <a:prstGeom prst="rect">
            <a:avLst/>
          </a:prstGeom>
          <a:noFill/>
          <a:ln w="0">
            <a:noFill/>
          </a:ln>
        </p:spPr>
        <p:style>
          <a:lnRef idx="0"/>
          <a:fillRef idx="0"/>
          <a:effectRef idx="0"/>
          <a:fontRef idx="minor"/>
        </p:style>
        <p:txBody>
          <a:bodyPr anchor="t">
            <a:spAutoFit/>
          </a:bodyPr>
          <a:p>
            <a:pPr marL="514440" indent="-514440">
              <a:lnSpc>
                <a:spcPct val="100000"/>
              </a:lnSpc>
              <a:buClr>
                <a:srgbClr val="000000"/>
              </a:buClr>
              <a:buFont typeface="Arial"/>
              <a:buChar char="•"/>
            </a:pPr>
            <a:r>
              <a:rPr b="0" lang="en-US" sz="3200" spc="-1" strike="noStrike">
                <a:solidFill>
                  <a:srgbClr val="000000"/>
                </a:solidFill>
                <a:latin typeface="Times New Roman"/>
              </a:rPr>
              <a:t>Then comes the about page with shows my detailed biography and the technologies I use in my work.</a:t>
            </a:r>
            <a:endParaRPr b="0" lang="en-IN" sz="3200" spc="-1" strike="noStrike">
              <a:latin typeface="Arial"/>
            </a:endParaRPr>
          </a:p>
        </p:txBody>
      </p:sp>
      <p:pic>
        <p:nvPicPr>
          <p:cNvPr id="72" name="Picture 3" descr="A person standing in a yard&#10;&#10;Description automatically generated"/>
          <p:cNvPicPr/>
          <p:nvPr/>
        </p:nvPicPr>
        <p:blipFill>
          <a:blip r:embed="rId1"/>
          <a:stretch/>
        </p:blipFill>
        <p:spPr>
          <a:xfrm>
            <a:off x="333360" y="3943440"/>
            <a:ext cx="4241880" cy="2137320"/>
          </a:xfrm>
          <a:prstGeom prst="rect">
            <a:avLst/>
          </a:prstGeom>
          <a:ln w="0">
            <a:noFill/>
          </a:ln>
        </p:spPr>
      </p:pic>
      <p:pic>
        <p:nvPicPr>
          <p:cNvPr id="73" name="Picture 4" descr="A screenshot of a computer program&#10;&#10;Description automatically generated"/>
          <p:cNvPicPr/>
          <p:nvPr/>
        </p:nvPicPr>
        <p:blipFill>
          <a:blip r:embed="rId2"/>
          <a:stretch/>
        </p:blipFill>
        <p:spPr>
          <a:xfrm>
            <a:off x="4633920" y="3754800"/>
            <a:ext cx="4335480" cy="2524320"/>
          </a:xfrm>
          <a:prstGeom prst="rect">
            <a:avLst/>
          </a:prstGeom>
          <a:ln w="0">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TextBox 1"/>
          <p:cNvSpPr/>
          <p:nvPr/>
        </p:nvSpPr>
        <p:spPr>
          <a:xfrm>
            <a:off x="467640" y="260640"/>
            <a:ext cx="54003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a:solidFill>
                  <a:srgbClr val="000000"/>
                </a:solidFill>
                <a:latin typeface="Times New Roman"/>
              </a:rPr>
              <a:t>Project Highlights</a:t>
            </a:r>
            <a:endParaRPr b="0" lang="en-IN" sz="3200" spc="-1" strike="noStrike">
              <a:latin typeface="Arial"/>
            </a:endParaRPr>
          </a:p>
        </p:txBody>
      </p:sp>
      <p:sp>
        <p:nvSpPr>
          <p:cNvPr id="75" name="Rectangle 2"/>
          <p:cNvSpPr/>
          <p:nvPr/>
        </p:nvSpPr>
        <p:spPr>
          <a:xfrm>
            <a:off x="395640" y="1196640"/>
            <a:ext cx="8136720" cy="2040840"/>
          </a:xfrm>
          <a:prstGeom prst="rect">
            <a:avLst/>
          </a:prstGeom>
          <a:noFill/>
          <a:ln w="0">
            <a:noFill/>
          </a:ln>
        </p:spPr>
        <p:style>
          <a:lnRef idx="0"/>
          <a:fillRef idx="0"/>
          <a:effectRef idx="0"/>
          <a:fontRef idx="minor"/>
        </p:style>
        <p:txBody>
          <a:bodyPr anchor="t">
            <a:spAutoFit/>
          </a:bodyPr>
          <a:p>
            <a:pPr marL="514440" indent="-514440">
              <a:lnSpc>
                <a:spcPct val="100000"/>
              </a:lnSpc>
              <a:buClr>
                <a:srgbClr val="000000"/>
              </a:buClr>
              <a:buFont typeface="Arial"/>
              <a:buChar char="•"/>
            </a:pPr>
            <a:r>
              <a:rPr b="0" lang="en-US" sz="3200" spc="-1" strike="noStrike">
                <a:solidFill>
                  <a:srgbClr val="000000"/>
                </a:solidFill>
                <a:latin typeface="Times New Roman"/>
              </a:rPr>
              <a:t>When you scroll further, you will find my featured project, which have a cool link icon next to it. I have also displayed the Tech Stack used in it.</a:t>
            </a:r>
            <a:endParaRPr b="0" lang="en-IN" sz="3200" spc="-1" strike="noStrike">
              <a:latin typeface="Arial"/>
            </a:endParaRPr>
          </a:p>
        </p:txBody>
      </p:sp>
      <p:pic>
        <p:nvPicPr>
          <p:cNvPr id="76" name="Picture 4" descr="A screenshot of a website&#10;&#10;Description automatically generated"/>
          <p:cNvPicPr/>
          <p:nvPr/>
        </p:nvPicPr>
        <p:blipFill>
          <a:blip r:embed="rId1"/>
          <a:stretch/>
        </p:blipFill>
        <p:spPr>
          <a:xfrm>
            <a:off x="211680" y="4064760"/>
            <a:ext cx="4438440" cy="2232360"/>
          </a:xfrm>
          <a:prstGeom prst="rect">
            <a:avLst/>
          </a:prstGeom>
          <a:ln w="0">
            <a:noFill/>
          </a:ln>
        </p:spPr>
      </p:pic>
      <p:pic>
        <p:nvPicPr>
          <p:cNvPr id="77" name="Picture 3" descr="A screenshot of a computer code&#10;&#10;Description automatically generated"/>
          <p:cNvPicPr/>
          <p:nvPr/>
        </p:nvPicPr>
        <p:blipFill>
          <a:blip r:embed="rId2"/>
          <a:srcRect l="0" t="0" r="29684" b="-851"/>
          <a:stretch/>
        </p:blipFill>
        <p:spPr>
          <a:xfrm>
            <a:off x="4643280" y="4066920"/>
            <a:ext cx="4316040" cy="2291760"/>
          </a:xfrm>
          <a:prstGeom prst="rect">
            <a:avLst/>
          </a:prstGeom>
          <a:ln w="0">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553</TotalTime>
  <Application>LibreOffice/7.3.7.2$Linux_X86_64 LibreOffice_project/30$Build-2</Application>
  <AppVersion>15.0000</AppVersion>
  <Words>213</Words>
  <Paragraphs>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2022-12-12T14:14:34Z</dcterms:created>
  <dc:creator>abc</dc:creator>
  <dc:description/>
  <dc:language>en-IN</dc:language>
  <cp:lastModifiedBy/>
  <dcterms:modified xsi:type="dcterms:W3CDTF">2023-12-10T10:56:12Z</dcterms:modified>
  <cp:revision>268</cp:revision>
  <dc:subject/>
  <dc:title>Cricket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16</vt:i4>
  </property>
</Properties>
</file>